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7" r:id="rId3"/>
    <p:sldId id="392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94" r:id="rId12"/>
    <p:sldId id="363" r:id="rId13"/>
    <p:sldId id="373" r:id="rId14"/>
    <p:sldId id="374" r:id="rId15"/>
    <p:sldId id="375" r:id="rId16"/>
    <p:sldId id="369" r:id="rId17"/>
    <p:sldId id="376" r:id="rId18"/>
    <p:sldId id="370" r:id="rId19"/>
    <p:sldId id="393" r:id="rId20"/>
    <p:sldId id="381" r:id="rId21"/>
    <p:sldId id="396" r:id="rId22"/>
    <p:sldId id="397" r:id="rId23"/>
    <p:sldId id="395" r:id="rId24"/>
    <p:sldId id="382" r:id="rId25"/>
    <p:sldId id="385" r:id="rId26"/>
    <p:sldId id="383" r:id="rId27"/>
    <p:sldId id="265" r:id="rId28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2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94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96"/>
            <p14:sldId id="397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91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131416"/>
    <a:srgbClr val="AC0000"/>
    <a:srgbClr val="FBE8A5"/>
    <a:srgbClr val="760000"/>
    <a:srgbClr val="605550"/>
    <a:srgbClr val="E87EF6"/>
    <a:srgbClr val="E8E5E4"/>
    <a:srgbClr val="DD4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3979" autoAdjust="0"/>
  </p:normalViewPr>
  <p:slideViewPr>
    <p:cSldViewPr snapToGrid="0" showGuides="1">
      <p:cViewPr varScale="1">
        <p:scale>
          <a:sx n="74" d="100"/>
          <a:sy n="74" d="100"/>
        </p:scale>
        <p:origin x="1147" y="67"/>
      </p:cViewPr>
      <p:guideLst>
        <p:guide orient="horz" pos="2160"/>
        <p:guide pos="3840"/>
        <p:guide orient="horz" pos="4224"/>
        <p:guide orient="horz" pos="96"/>
        <p:guide pos="914"/>
        <p:guide pos="74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CEF3-8A75-86C4-6262-74D17A0E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D768E1-473D-D217-F238-5E98EED4F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4316B-50AE-FA0A-006A-886577F2C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D2AAE-E8C5-9C1B-FE75-C6A7AFF8A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9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9B81F-2EB3-3C40-825D-59121C48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80B133-6517-46A4-3A23-0E82A2E0F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2FD8F-C2D2-7FA3-ADE5-49F6D566F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81550-9F5B-8847-B5CD-3A2080C79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01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slide" Target="slide24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microsoft.com/office/2007/relationships/hdphoto" Target="../media/hdphoto7.wdp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825562"/>
              </p:ext>
            </p:extLst>
          </p:nvPr>
        </p:nvGraphicFramePr>
        <p:xfrm>
          <a:off x="1450975" y="2127662"/>
          <a:ext cx="7851141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 </a:t>
                      </a:r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(1</a:t>
                      </a:r>
                      <a:r>
                        <a:rPr lang="ko-KR" altLang="en-US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스택</a:t>
                      </a:r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2EECD4-601D-4FDE-0C5B-BAF446A2B282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0EA919-41D2-E9A4-174A-29E017B17CEF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2390-09D7-690E-7D2D-B2D07141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40B3209-2583-4519-AD9A-383C5189DE9C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411F389-2F1D-2BCC-19E6-82F8801FB45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3B3DDE-A945-2351-1539-EFDB22490560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FDC9DA3-DAAD-56F6-DC9B-72DA8CC3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67750"/>
              </p:ext>
            </p:extLst>
          </p:nvPr>
        </p:nvGraphicFramePr>
        <p:xfrm>
          <a:off x="1450975" y="2127662"/>
          <a:ext cx="749490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159318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632266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BEC3A4E-1A4E-231A-22D3-6607099C431B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63FAA24-765F-56DB-5543-CF0D56890C0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9359510-B728-B2A1-2375-3E06AA1F9D6D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5195C0-AF40-58DA-B2A9-A852A2D928B5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4AA524-790E-99F8-B19E-4C31AE3E921E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7CB0C97F-DFD8-18C7-5C95-A2101659D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A1CE609F-252A-4B68-9766-7976EB3B2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BF0683-ACFF-7EBA-96B7-B6112245EE28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BB1D238-CF0D-99E6-339D-913E3B463EA7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32EF62C8-5703-9FB0-3B24-6F9CB6FCDDCF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5FB30E21-90E8-11E4-7F9D-AF5940802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AEDFC960-BEC0-3DD8-5F4E-E60A79152C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109AAAE-9C09-0A5B-99B4-AB1461FCF8A2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6AD8489E-A936-A28F-1F2E-D9C29C5CBA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F91F11D1-E9B2-6D26-B62B-CA0B871264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E829FA5-A053-C8FA-3C9F-FF0FF6D5EF39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C736B511-5CB8-81A0-FBD3-0712CBBC55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50997063-8457-544F-3E85-BAF20043B4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80EF34DE-DE13-C605-89FE-86070CB28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BEC9622E-45DE-3190-D845-48E1D654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9F56FB-2C0F-4061-46CE-5FAEE4A228C6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6F19D038-320E-BA4F-D345-4333A8580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E999A7D-F97D-AC43-986D-25AD8A62AC80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F73936E-36E9-D379-FDF1-D2A754C1754E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0A28D3A5-B2E6-273C-D3B3-188D8A8BC5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67D575FD-E114-3A41-0D41-4CA13EFBEE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73BC18C-94D4-D92C-55DB-FFA492BF5463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BC1A50A3-B795-5483-3BC8-4FB2C9BF4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78970DF0-4ADB-49A2-763D-1BD682E59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3F6078A1-3F45-C0F3-2B53-29A187A4A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5814858D-CAB3-1848-BD36-38AB5F5D0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B65FB4C-8159-16BE-C26F-C0A29EA5911B}"/>
              </a:ext>
            </a:extLst>
          </p:cNvPr>
          <p:cNvSpPr txBox="1"/>
          <p:nvPr/>
        </p:nvSpPr>
        <p:spPr>
          <a:xfrm>
            <a:off x="1450975" y="5917042"/>
            <a:ext cx="758923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것을 단일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기록하는 것을 완성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A3453A-5546-EAAE-9D82-F02AEF3073FF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0930EE68-258F-8B20-83BE-B773E639445C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751C322-DE1A-3501-2B0D-8D5B553EC5FF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72573E58-291B-A63A-F87A-64570109B33D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940B5295-7B6A-EB0A-D1E5-4C2AE0ECC616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7FB3ED41-3B72-5D17-BFF2-B7B87EF9CF9B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C7DBDE01-DEC9-C56B-5A59-0D3E8B98E9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FE0F3733-EC2A-50BE-7451-28C579B4A21A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656B34B2-C591-1842-7D2B-B99C48FCE20B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79889D6E-D465-B3A3-00CF-20A66A15FF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CF1560DD-3BD6-6C2A-5DDD-13D4CBE20C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67695817-9244-F7BF-5E63-CB1813ACFD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814E2DFE-07F2-907B-7C64-70207BE6AC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81E3E2D4-418F-E2F4-01A5-8C3E5B380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4DE5CD00-FB5D-682E-1F14-D7C5FD95E5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62C429C5-29EB-5CAA-9BDB-76B44CF402D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B4068CC-6929-7619-263F-3E3B47D0EA6D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46DE99DB-8DDD-C5AB-C4B6-A48E4229FF78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EEDDBA04-4FE5-C1D0-5424-A815CF29EFBD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F5925BEF-42D7-A704-D142-5FABF8D47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D80D7E83-2BC7-9BD8-065F-9B5FE2167B2E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2E60F5EE-7D9D-0EC7-699E-1B7B5D954ABC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26A27A58-73ED-21C8-0864-BC6D5577A1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45C2CCC4-5C88-633F-8AE5-0570ECEA5C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3DACB48A-92DD-4288-4AE7-6EB03DA7BA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FF9E53B-CD9C-A9D4-5AEA-857777A13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BBA92C4F-8EB7-91E8-9885-29AF8424D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79EF4FF0-AF21-E151-1A6C-E02235773B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6CB79C2A-BB4F-15B6-81F7-65F84860A3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F33A206A-C45B-D04A-F69B-70B3A4DA2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39EC00B-7910-5331-D290-40364C201B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9CD46EFC-7053-C5A0-9C88-2716C499B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AA42DD-D62A-3B49-8AA0-DE09D05B84D9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729FA-D2D4-D6EC-363C-171E7938E8E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4627837-C928-7EB0-DC54-741AD0F10B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E71DFA4C-3A98-D671-201D-15140D099C06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1AC033-3574-BEFF-835C-7B9AEF0C350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D70CB2B-32B1-73AB-D9F5-90BEBE7345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6B7CF05-EA6C-2799-BE02-C1C50667390C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B403AF-D040-2E9D-4372-E33CEF0DB2C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BD05B6-2190-0799-71C8-35FEEC6885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5410AC-9E76-8B27-CBF6-53D8AFC075FD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A4F828-5A4D-75CD-057E-F4659FAB7083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45CC75-F36F-4904-3004-37A89ECF991C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CCDF26-532B-4970-FEFD-207BE4BE0F34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8A5E56-27CD-BE59-28F4-4932F19B4C02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119122AF-0D0A-3D33-BA56-0B5B3577316A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5F2645-1028-6D76-A1B0-9357320532C2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15AEE87B-67B7-405B-E8CE-0D8A62A82259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9BADA0B3-80AC-6D6F-F832-54958E3DE0D4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CA1400F6-E6D9-6F2D-8E6C-07BAE58FDD37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325319EB-06DC-42F6-D738-948867BAD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1C26F2B7-FBEE-AB7D-7349-55D6772E794B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CF4E3CB-DE98-7D3E-C779-BF6017B624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963AE4B-6E08-E1F6-F61E-ABBE8070AF7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7E82BAC7-F524-ED37-D9C5-D9019036C4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C5DEC0DF-3814-1988-7080-FE70DDF9F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1F9508B-A644-99A7-371D-7EDEE91304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8D2B7806-F0F1-E142-5633-9E55D787DB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69C4DCD5-EF39-1CE9-75DB-8ADE2FD96A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64305C09-AB31-B95E-66F6-BAA1DA3A5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12C917D-3123-0C40-EF7B-9434933E86F7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11875C91-1CD7-3AFF-A836-71C8950F45E6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9B222D8-FDCE-A366-A481-5EDCFABC7A39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C3F0EA2-E6A0-D645-3BEE-748EB5937C2E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69A89952-8EA7-1D94-34E2-B42B2E0D4FB6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706EDA3F-8E86-3C43-08F1-01E57B01B8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DF2B8B67-01A1-CA9B-E37C-590854F108DF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32A85244-211B-C692-DDE3-9D6FD4BDC5B1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54C7F805-2414-116E-930D-EE41F2BC9E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2A25661B-14E3-5316-80D2-1DD4A47CBA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CEE70347-6E2D-54D8-D17E-6931844E5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DD17BAE0-A4D1-D4A7-F35E-1E99114748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8F1C6B43-1841-B3F4-DDAE-3B8409FAE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B39AF597-8B38-82EC-E35E-89D9A6063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F75BE7-4E5D-1105-876F-8523277EB02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94D2E6-CBA6-7A38-D9BD-D28156E4BBDD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8DDDD-73BE-F75C-793E-EFFDD8EE47A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EC0731-9580-E785-A335-9DE90D0DC105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64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ADF7C4-4D12-B8FF-D2B1-F91328C591B8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98A01D-6D4C-7423-14AF-6323E7FE26BC}"/>
                </a:ext>
              </a:extLst>
            </p:cNvPr>
            <p:cNvGrpSpPr/>
            <p:nvPr/>
          </p:nvGrpSpPr>
          <p:grpSpPr>
            <a:xfrm>
              <a:off x="6497270" y="3385289"/>
              <a:ext cx="5486987" cy="3306302"/>
              <a:chOff x="6497270" y="3385289"/>
              <a:chExt cx="5486987" cy="3306302"/>
            </a:xfrm>
          </p:grpSpPr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3256DB23-6CDD-FFE9-00AD-39B41C5FC5B6}"/>
                  </a:ext>
                </a:extLst>
              </p:cNvPr>
              <p:cNvGrpSpPr/>
              <p:nvPr/>
            </p:nvGrpSpPr>
            <p:grpSpPr>
              <a:xfrm>
                <a:off x="6497270" y="3385289"/>
                <a:ext cx="5486987" cy="3306302"/>
                <a:chOff x="6497270" y="3385289"/>
                <a:chExt cx="5486987" cy="3306302"/>
              </a:xfrm>
            </p:grpSpPr>
            <p:sp>
              <p:nvSpPr>
                <p:cNvPr id="1378" name="직사각형 1377">
                  <a:extLst>
                    <a:ext uri="{FF2B5EF4-FFF2-40B4-BE49-F238E27FC236}">
                      <a16:creationId xmlns:a16="http://schemas.microsoft.com/office/drawing/2014/main" id="{ED9DE8FA-6CC9-D87A-A52E-F7727718F851}"/>
                    </a:ext>
                  </a:extLst>
                </p:cNvPr>
                <p:cNvSpPr/>
                <p:nvPr/>
              </p:nvSpPr>
              <p:spPr>
                <a:xfrm>
                  <a:off x="6497270" y="3385289"/>
                  <a:ext cx="5486987" cy="330630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79" name="그룹 1378">
                  <a:extLst>
                    <a:ext uri="{FF2B5EF4-FFF2-40B4-BE49-F238E27FC236}">
                      <a16:creationId xmlns:a16="http://schemas.microsoft.com/office/drawing/2014/main" id="{E9DA2FDB-76A7-E38C-F4FA-2B5AB78E080D}"/>
                    </a:ext>
                  </a:extLst>
                </p:cNvPr>
                <p:cNvGrpSpPr/>
                <p:nvPr/>
              </p:nvGrpSpPr>
              <p:grpSpPr>
                <a:xfrm>
                  <a:off x="6497271" y="3392983"/>
                  <a:ext cx="5486986" cy="313023"/>
                  <a:chOff x="6425570" y="3401740"/>
                  <a:chExt cx="5486986" cy="313023"/>
                </a:xfrm>
              </p:grpSpPr>
              <p:grpSp>
                <p:nvGrpSpPr>
                  <p:cNvPr id="1074" name="그룹 1073">
                    <a:extLst>
                      <a:ext uri="{FF2B5EF4-FFF2-40B4-BE49-F238E27FC236}">
                        <a16:creationId xmlns:a16="http://schemas.microsoft.com/office/drawing/2014/main" id="{79231872-6B4F-BB22-19AF-EFAF61365BFA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70" y="3401740"/>
                    <a:ext cx="5486985" cy="313023"/>
                    <a:chOff x="1439023" y="1395560"/>
                    <a:chExt cx="5486985" cy="313023"/>
                  </a:xfrm>
                </p:grpSpPr>
                <p:sp>
                  <p:nvSpPr>
                    <p:cNvPr id="1076" name="직사각형 1075">
                      <a:extLst>
                        <a:ext uri="{FF2B5EF4-FFF2-40B4-BE49-F238E27FC236}">
                          <a16:creationId xmlns:a16="http://schemas.microsoft.com/office/drawing/2014/main" id="{10AD2600-FFA6-A6CD-BC02-EAA42BEE6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3" y="1395560"/>
                      <a:ext cx="5486985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A6A45936-96AE-92E3-44BE-67451D1F9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3177" y="1436655"/>
                      <a:ext cx="271869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상에서 슬롯은 일종의 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Bounding Box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역할을 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75" name="직선 연결선 1074">
                    <a:extLst>
                      <a:ext uri="{FF2B5EF4-FFF2-40B4-BE49-F238E27FC236}">
                        <a16:creationId xmlns:a16="http://schemas.microsoft.com/office/drawing/2014/main" id="{788F880E-DC24-F458-4751-8E80B93EF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5572" y="3714763"/>
                    <a:ext cx="5486984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2" name="그룹 1071">
                  <a:extLst>
                    <a:ext uri="{FF2B5EF4-FFF2-40B4-BE49-F238E27FC236}">
                      <a16:creationId xmlns:a16="http://schemas.microsoft.com/office/drawing/2014/main" id="{FF7A9276-E7F6-8CEB-3040-D4D430FE7591}"/>
                    </a:ext>
                  </a:extLst>
                </p:cNvPr>
                <p:cNvGrpSpPr/>
                <p:nvPr/>
              </p:nvGrpSpPr>
              <p:grpSpPr>
                <a:xfrm>
                  <a:off x="6689614" y="3950606"/>
                  <a:ext cx="5102299" cy="2404619"/>
                  <a:chOff x="6770464" y="3950606"/>
                  <a:chExt cx="5102299" cy="2404619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30BD8014-924B-58B4-0DF1-3ADCD11FD47E}"/>
                      </a:ext>
                    </a:extLst>
                  </p:cNvPr>
                  <p:cNvGrpSpPr/>
                  <p:nvPr/>
                </p:nvGrpSpPr>
                <p:grpSpPr>
                  <a:xfrm>
                    <a:off x="8146556" y="4533672"/>
                    <a:ext cx="721379" cy="1245920"/>
                    <a:chOff x="2765576" y="3615502"/>
                    <a:chExt cx="721379" cy="1245920"/>
                  </a:xfrm>
                </p:grpSpPr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8395F652-127F-0ECD-FDA3-BEB6A06941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6" y="4541701"/>
                      <a:ext cx="721378" cy="319721"/>
                      <a:chOff x="2823164" y="4391075"/>
                      <a:chExt cx="721378" cy="319721"/>
                    </a:xfrm>
                  </p:grpSpPr>
                  <p:sp>
                    <p:nvSpPr>
                      <p:cNvPr id="1402" name="화살표: 오른쪽 1401">
                        <a:extLst>
                          <a:ext uri="{FF2B5EF4-FFF2-40B4-BE49-F238E27FC236}">
                            <a16:creationId xmlns:a16="http://schemas.microsoft.com/office/drawing/2014/main" id="{19FB4CD0-2B95-9107-97E5-F62FE75DD15E}"/>
                          </a:ext>
                        </a:extLst>
                      </p:cNvPr>
                      <p:cNvSpPr/>
                      <p:nvPr/>
                    </p:nvSpPr>
                    <p:spPr>
                      <a:xfrm rot="900000" flipV="1">
                        <a:off x="2823164" y="4391075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03" name="TextBox 1402">
                        <a:extLst>
                          <a:ext uri="{FF2B5EF4-FFF2-40B4-BE49-F238E27FC236}">
                            <a16:creationId xmlns:a16="http://schemas.microsoft.com/office/drawing/2014/main" id="{6B4E186C-BDDD-06EE-0D88-FC91C8ED0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960000">
                        <a:off x="2827402" y="4479964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같은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BBC1CE3-8819-DA73-AD79-ACE43A8705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7" y="3615502"/>
                      <a:ext cx="721378" cy="312464"/>
                      <a:chOff x="2823165" y="3786698"/>
                      <a:chExt cx="721378" cy="312464"/>
                    </a:xfrm>
                  </p:grpSpPr>
                  <p:sp>
                    <p:nvSpPr>
                      <p:cNvPr id="35" name="화살표: 오른쪽 34">
                        <a:extLst>
                          <a:ext uri="{FF2B5EF4-FFF2-40B4-BE49-F238E27FC236}">
                            <a16:creationId xmlns:a16="http://schemas.microsoft.com/office/drawing/2014/main" id="{021C7CBA-CD15-5730-ABF8-BCC0894FC348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2823165" y="3963356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05" name="TextBox 1404">
                        <a:extLst>
                          <a:ext uri="{FF2B5EF4-FFF2-40B4-BE49-F238E27FC236}">
                            <a16:creationId xmlns:a16="http://schemas.microsoft.com/office/drawing/2014/main" id="{225A3A67-225F-1D2E-CD06-22DB6CABACB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0760000">
                        <a:off x="2827404" y="3786698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다른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6E44D54-410A-E86F-CCF4-93EA8D4F455A}"/>
                      </a:ext>
                    </a:extLst>
                  </p:cNvPr>
                  <p:cNvGrpSpPr/>
                  <p:nvPr/>
                </p:nvGrpSpPr>
                <p:grpSpPr>
                  <a:xfrm>
                    <a:off x="6770464" y="4551322"/>
                    <a:ext cx="1231494" cy="1210621"/>
                    <a:chOff x="10773241" y="4452921"/>
                    <a:chExt cx="1107019" cy="1088256"/>
                  </a:xfrm>
                </p:grpSpPr>
                <p:pic>
                  <p:nvPicPr>
                    <p:cNvPr id="32" name="그림 31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F49F192-498E-FBF7-D93E-49CD3C562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73241" y="4452921"/>
                      <a:ext cx="1107019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65C81ADE-556B-8F56-769B-B506181EAD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66007" y="4737947"/>
                      <a:ext cx="721487" cy="518205"/>
                      <a:chOff x="7892857" y="4893789"/>
                      <a:chExt cx="721487" cy="518205"/>
                    </a:xfrm>
                  </p:grpSpPr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D47BD4DB-9BAC-7AB9-F832-123CEC8F52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92857" y="4985584"/>
                        <a:ext cx="721487" cy="334615"/>
                        <a:chOff x="7883244" y="4981248"/>
                        <a:chExt cx="721487" cy="334615"/>
                      </a:xfrm>
                    </p:grpSpPr>
                    <p:sp>
                      <p:nvSpPr>
                        <p:cNvPr id="19" name="직사각형 18">
                          <a:extLst>
                            <a:ext uri="{FF2B5EF4-FFF2-40B4-BE49-F238E27FC236}">
                              <a16:creationId xmlns:a16="http://schemas.microsoft.com/office/drawing/2014/main" id="{ADAB1AD3-5B04-2A99-6C35-34734746A4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3244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20" name="직사각형 19">
                          <a:extLst>
                            <a:ext uri="{FF2B5EF4-FFF2-40B4-BE49-F238E27FC236}">
                              <a16:creationId xmlns:a16="http://schemas.microsoft.com/office/drawing/2014/main" id="{56C054F2-D619-F3A1-DD66-5B0560D01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8270115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27" name="직사각형 26">
                        <a:extLst>
                          <a:ext uri="{FF2B5EF4-FFF2-40B4-BE49-F238E27FC236}">
                            <a16:creationId xmlns:a16="http://schemas.microsoft.com/office/drawing/2014/main" id="{3402751E-E57A-88F5-049F-6220B7600E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1522" y="4893789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70" name="그룹 1069">
                    <a:extLst>
                      <a:ext uri="{FF2B5EF4-FFF2-40B4-BE49-F238E27FC236}">
                        <a16:creationId xmlns:a16="http://schemas.microsoft.com/office/drawing/2014/main" id="{D913B78B-A1E9-4FBC-38A9-B2FBDF99D81E}"/>
                      </a:ext>
                    </a:extLst>
                  </p:cNvPr>
                  <p:cNvGrpSpPr/>
                  <p:nvPr/>
                </p:nvGrpSpPr>
                <p:grpSpPr>
                  <a:xfrm>
                    <a:off x="9044605" y="3950606"/>
                    <a:ext cx="2828158" cy="2404619"/>
                    <a:chOff x="9044605" y="3950606"/>
                    <a:chExt cx="2828158" cy="2404619"/>
                  </a:xfrm>
                </p:grpSpPr>
                <p:grpSp>
                  <p:nvGrpSpPr>
                    <p:cNvPr id="1068" name="그룹 1067">
                      <a:extLst>
                        <a:ext uri="{FF2B5EF4-FFF2-40B4-BE49-F238E27FC236}">
                          <a16:creationId xmlns:a16="http://schemas.microsoft.com/office/drawing/2014/main" id="{937FBA56-8087-3071-436D-02BD3D511D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2719021" cy="1088304"/>
                      <a:chOff x="9153742" y="5266921"/>
                      <a:chExt cx="2719021" cy="1088304"/>
                    </a:xfrm>
                  </p:grpSpPr>
                  <p:grpSp>
                    <p:nvGrpSpPr>
                      <p:cNvPr id="1066" name="그룹 1065">
                        <a:extLst>
                          <a:ext uri="{FF2B5EF4-FFF2-40B4-BE49-F238E27FC236}">
                            <a16:creationId xmlns:a16="http://schemas.microsoft.com/office/drawing/2014/main" id="{545B9992-BD6E-D233-2A2E-CF71E861AB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3742" y="5266921"/>
                        <a:ext cx="1115624" cy="1088256"/>
                        <a:chOff x="9153742" y="5266921"/>
                        <a:chExt cx="1115624" cy="1088256"/>
                      </a:xfrm>
                    </p:grpSpPr>
                    <p:pic>
                      <p:nvPicPr>
                        <p:cNvPr id="23" name="그림 2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527FD747-1113-EFD6-4BF6-477ACE2B92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9153742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3" name="직사각형 1392">
                          <a:extLst>
                            <a:ext uri="{FF2B5EF4-FFF2-40B4-BE49-F238E27FC236}">
                              <a16:creationId xmlns:a16="http://schemas.microsoft.com/office/drawing/2014/main" id="{267DE4DA-F55D-9172-0314-02456FB3AD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89476" y="5551947"/>
                          <a:ext cx="644157" cy="518205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ko-KR" sz="9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457" name="그룹 1456">
                        <a:extLst>
                          <a:ext uri="{FF2B5EF4-FFF2-40B4-BE49-F238E27FC236}">
                            <a16:creationId xmlns:a16="http://schemas.microsoft.com/office/drawing/2014/main" id="{64522510-3035-92A6-2160-8FBDF03B0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57139" y="5266969"/>
                        <a:ext cx="1115624" cy="1088256"/>
                        <a:chOff x="10118223" y="5266921"/>
                        <a:chExt cx="1115624" cy="1088256"/>
                      </a:xfrm>
                    </p:grpSpPr>
                    <p:pic>
                      <p:nvPicPr>
                        <p:cNvPr id="1458" name="그림 1457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C592BC5D-CF46-CA1F-C023-2A0AF89E4F3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10118223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461" name="그룹 1460">
                          <a:extLst>
                            <a:ext uri="{FF2B5EF4-FFF2-40B4-BE49-F238E27FC236}">
                              <a16:creationId xmlns:a16="http://schemas.microsoft.com/office/drawing/2014/main" id="{DB44777D-13F5-B9E0-F2B7-B482C91A0F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97849" y="5568421"/>
                          <a:ext cx="556372" cy="485256"/>
                          <a:chOff x="1521467" y="2783773"/>
                          <a:chExt cx="970180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462" name="그룹 1461">
                            <a:extLst>
                              <a:ext uri="{FF2B5EF4-FFF2-40B4-BE49-F238E27FC236}">
                                <a16:creationId xmlns:a16="http://schemas.microsoft.com/office/drawing/2014/main" id="{A2C9020F-5E22-ECF4-B45F-37D506665C7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97072" y="2783773"/>
                            <a:ext cx="618971" cy="846171"/>
                            <a:chOff x="1697072" y="2783773"/>
                            <a:chExt cx="618971" cy="846171"/>
                          </a:xfrm>
                        </p:grpSpPr>
                        <p:grpSp>
                          <p:nvGrpSpPr>
                            <p:cNvPr id="1466" name="그룹 1465">
                              <a:extLst>
                                <a:ext uri="{FF2B5EF4-FFF2-40B4-BE49-F238E27FC236}">
                                  <a16:creationId xmlns:a16="http://schemas.microsoft.com/office/drawing/2014/main" id="{472BB017-FC16-6F70-FA21-83008CB592F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697072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28" name="Picture 16">
                                <a:extLst>
                                  <a:ext uri="{FF2B5EF4-FFF2-40B4-BE49-F238E27FC236}">
                                    <a16:creationId xmlns:a16="http://schemas.microsoft.com/office/drawing/2014/main" id="{3783EAE2-5EF4-4824-06D9-B0D2C8AD0D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9" name="Picture 16">
                                <a:extLst>
                                  <a:ext uri="{FF2B5EF4-FFF2-40B4-BE49-F238E27FC236}">
                                    <a16:creationId xmlns:a16="http://schemas.microsoft.com/office/drawing/2014/main" id="{8019173F-7A40-9350-827B-C3920D19D47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24" name="그룹 1023">
                              <a:extLst>
                                <a:ext uri="{FF2B5EF4-FFF2-40B4-BE49-F238E27FC236}">
                                  <a16:creationId xmlns:a16="http://schemas.microsoft.com/office/drawing/2014/main" id="{6F3F0FEC-5551-BEC4-106D-5CD79150F10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747121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25" name="Picture 16">
                                <a:extLst>
                                  <a:ext uri="{FF2B5EF4-FFF2-40B4-BE49-F238E27FC236}">
                                    <a16:creationId xmlns:a16="http://schemas.microsoft.com/office/drawing/2014/main" id="{6214E353-3C39-E775-5DE2-A5BB2D55BCF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6" name="Picture 16">
                                <a:extLst>
                                  <a:ext uri="{FF2B5EF4-FFF2-40B4-BE49-F238E27FC236}">
                                    <a16:creationId xmlns:a16="http://schemas.microsoft.com/office/drawing/2014/main" id="{4909A468-70CC-512C-650B-77582D9A119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grpSp>
                        <p:nvGrpSpPr>
                          <p:cNvPr id="1463" name="그룹 1462">
                            <a:extLst>
                              <a:ext uri="{FF2B5EF4-FFF2-40B4-BE49-F238E27FC236}">
                                <a16:creationId xmlns:a16="http://schemas.microsoft.com/office/drawing/2014/main" id="{44DEB3B6-183F-74CE-D81B-9058A77A811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21467" y="2904289"/>
                            <a:ext cx="970180" cy="605138"/>
                            <a:chOff x="1614270" y="2898436"/>
                            <a:chExt cx="970180" cy="605138"/>
                          </a:xfrm>
                        </p:grpSpPr>
                        <p:pic>
                          <p:nvPicPr>
                            <p:cNvPr id="1464" name="Picture 16">
                              <a:extLst>
                                <a:ext uri="{FF2B5EF4-FFF2-40B4-BE49-F238E27FC236}">
                                  <a16:creationId xmlns:a16="http://schemas.microsoft.com/office/drawing/2014/main" id="{37951EEF-FC53-E391-D314-74F47B9D8FF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5400000" flipH="1">
                              <a:off x="1451704" y="3061002"/>
                              <a:ext cx="605138" cy="28000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465" name="Picture 16">
                              <a:extLst>
                                <a:ext uri="{FF2B5EF4-FFF2-40B4-BE49-F238E27FC236}">
                                  <a16:creationId xmlns:a16="http://schemas.microsoft.com/office/drawing/2014/main" id="{B0F50262-04A8-9CC3-C9BA-2FA88EEBFC6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16200000">
                              <a:off x="2141879" y="3061002"/>
                              <a:ext cx="605138" cy="28000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</p:grpSp>
                <p:grpSp>
                  <p:nvGrpSpPr>
                    <p:cNvPr id="1069" name="그룹 1068">
                      <a:extLst>
                        <a:ext uri="{FF2B5EF4-FFF2-40B4-BE49-F238E27FC236}">
                          <a16:creationId xmlns:a16="http://schemas.microsoft.com/office/drawing/2014/main" id="{3CF946AE-E4A1-2CAE-46BA-644EA9509C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44605" y="3950606"/>
                      <a:ext cx="2811398" cy="1088256"/>
                      <a:chOff x="9044605" y="3950606"/>
                      <a:chExt cx="2811398" cy="1088256"/>
                    </a:xfrm>
                  </p:grpSpPr>
                  <p:grpSp>
                    <p:nvGrpSpPr>
                      <p:cNvPr id="1065" name="그룹 1064">
                        <a:extLst>
                          <a:ext uri="{FF2B5EF4-FFF2-40B4-BE49-F238E27FC236}">
                            <a16:creationId xmlns:a16="http://schemas.microsoft.com/office/drawing/2014/main" id="{8CAD12AA-98E4-6033-0D23-63072E7E38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44605" y="3950606"/>
                        <a:ext cx="1333898" cy="1088256"/>
                        <a:chOff x="9044605" y="3950606"/>
                        <a:chExt cx="1333898" cy="1088256"/>
                      </a:xfrm>
                    </p:grpSpPr>
                    <p:pic>
                      <p:nvPicPr>
                        <p:cNvPr id="6" name="그림 5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4ACA0E76-FE22-98E6-CE49-6C7B253393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8663"/>
                        <a:stretch/>
                      </p:blipFill>
                      <p:spPr>
                        <a:xfrm>
                          <a:off x="9044605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85427741-1D23-206F-20E5-C66EC2F36D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8663"/>
                        <a:stretch/>
                      </p:blipFill>
                      <p:spPr>
                        <a:xfrm>
                          <a:off x="9810188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" name="직사각형 13">
                          <a:extLst>
                            <a:ext uri="{FF2B5EF4-FFF2-40B4-BE49-F238E27FC236}">
                              <a16:creationId xmlns:a16="http://schemas.microsoft.com/office/drawing/2014/main" id="{617B71CA-1050-9CC7-E424-E88F33CC4F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37239" y="4327799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5" name="직사각형 14">
                          <a:extLst>
                            <a:ext uri="{FF2B5EF4-FFF2-40B4-BE49-F238E27FC236}">
                              <a16:creationId xmlns:a16="http://schemas.microsoft.com/office/drawing/2014/main" id="{E6FAB985-22A1-AA82-6BD5-ADD2B39174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9848288" y="4327427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055" name="그룹 1054">
                        <a:extLst>
                          <a:ext uri="{FF2B5EF4-FFF2-40B4-BE49-F238E27FC236}">
                            <a16:creationId xmlns:a16="http://schemas.microsoft.com/office/drawing/2014/main" id="{46598DCA-FA5D-B1EA-43A3-213E40BAE7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46636" y="3950606"/>
                        <a:ext cx="1109367" cy="1088256"/>
                        <a:chOff x="11510928" y="3950606"/>
                        <a:chExt cx="1109367" cy="1088256"/>
                      </a:xfrm>
                    </p:grpSpPr>
                    <p:grpSp>
                      <p:nvGrpSpPr>
                        <p:cNvPr id="1053" name="그룹 1052">
                          <a:extLst>
                            <a:ext uri="{FF2B5EF4-FFF2-40B4-BE49-F238E27FC236}">
                              <a16:creationId xmlns:a16="http://schemas.microsoft.com/office/drawing/2014/main" id="{9583A3D7-8B71-C80D-1DAC-8A7F838B4E5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10928" y="3950606"/>
                          <a:ext cx="568315" cy="1088256"/>
                          <a:chOff x="11510928" y="3950606"/>
                          <a:chExt cx="568315" cy="1088256"/>
                        </a:xfrm>
                      </p:grpSpPr>
                      <p:pic>
                        <p:nvPicPr>
                          <p:cNvPr id="1030" name="그림 1029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A0ACE05-DD86-ABB5-E4D0-CB8F441851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r="48663"/>
                          <a:stretch/>
                        </p:blipFill>
                        <p:spPr>
                          <a:xfrm>
                            <a:off x="11510928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385B84F1-A9B0-1DBF-5E9E-EC3AE66100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753546" y="4334718"/>
                            <a:ext cx="234648" cy="320776"/>
                            <a:chOff x="452475" y="2783773"/>
                            <a:chExt cx="618971" cy="846171"/>
                          </a:xfrm>
                          <a:effectLst>
                            <a:glow rad="254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039" name="그룹 1038">
                              <a:extLst>
                                <a:ext uri="{FF2B5EF4-FFF2-40B4-BE49-F238E27FC236}">
                                  <a16:creationId xmlns:a16="http://schemas.microsoft.com/office/drawing/2014/main" id="{8D946F3F-DC05-A0D8-1CFA-AB341351674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44" name="Picture 16">
                                <a:extLst>
                                  <a:ext uri="{FF2B5EF4-FFF2-40B4-BE49-F238E27FC236}">
                                    <a16:creationId xmlns:a16="http://schemas.microsoft.com/office/drawing/2014/main" id="{18CF5F0F-408F-CA8D-F906-53898BABCE1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5" name="Picture 16">
                                <a:extLst>
                                  <a:ext uri="{FF2B5EF4-FFF2-40B4-BE49-F238E27FC236}">
                                    <a16:creationId xmlns:a16="http://schemas.microsoft.com/office/drawing/2014/main" id="{04768360-4775-B18E-9CC8-8FF5F6911CE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41" name="그룹 1040">
                              <a:extLst>
                                <a:ext uri="{FF2B5EF4-FFF2-40B4-BE49-F238E27FC236}">
                                  <a16:creationId xmlns:a16="http://schemas.microsoft.com/office/drawing/2014/main" id="{1E5E5ADF-A909-67EE-C4D6-1225DA502BA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42" name="Picture 16">
                                <a:extLst>
                                  <a:ext uri="{FF2B5EF4-FFF2-40B4-BE49-F238E27FC236}">
                                    <a16:creationId xmlns:a16="http://schemas.microsoft.com/office/drawing/2014/main" id="{458E5B45-D784-1D34-D86A-AEAC3C76980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3" name="Picture 16">
                                <a:extLst>
                                  <a:ext uri="{FF2B5EF4-FFF2-40B4-BE49-F238E27FC236}">
                                    <a16:creationId xmlns:a16="http://schemas.microsoft.com/office/drawing/2014/main" id="{065157AA-65B8-CBE2-BBCF-A4EDD2FAEE4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052" name="그룹 1051">
                          <a:extLst>
                            <a:ext uri="{FF2B5EF4-FFF2-40B4-BE49-F238E27FC236}">
                              <a16:creationId xmlns:a16="http://schemas.microsoft.com/office/drawing/2014/main" id="{BC323D70-D995-2C9C-2C6B-097560E498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051980" y="3950606"/>
                          <a:ext cx="568315" cy="1088256"/>
                          <a:chOff x="12276511" y="3950606"/>
                          <a:chExt cx="568315" cy="1088256"/>
                        </a:xfrm>
                      </p:grpSpPr>
                      <p:pic>
                        <p:nvPicPr>
                          <p:cNvPr id="1031" name="그림 1030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B029D37-6F2F-913D-1BA5-EDB680A5E47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663"/>
                          <a:stretch/>
                        </p:blipFill>
                        <p:spPr>
                          <a:xfrm>
                            <a:off x="12276511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51" name="그림 1050" descr="상징, 그래픽, 폰트, 클립아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0AED2832-4047-574D-F0A3-C389D2DD75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212227"/>
                              </a:clrFrom>
                              <a:clrTo>
                                <a:srgbClr val="212227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23324" y="4380115"/>
                            <a:ext cx="317191" cy="229238"/>
                          </a:xfrm>
                          <a:prstGeom prst="rect">
                            <a:avLst/>
                          </a:prstGeom>
                          <a:effectLst>
                            <a:glow rad="25400">
                              <a:schemeClr val="accent3"/>
                            </a:glow>
                          </a:effectLst>
                        </p:spPr>
                      </p:pic>
                    </p:grpSp>
                  </p:grpSp>
                </p:grpSp>
              </p:grpSp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08DD39A3-34D4-88F4-2DFE-7016036AE19F}"/>
                </a:ext>
              </a:extLst>
            </p:cNvPr>
            <p:cNvSpPr/>
            <p:nvPr/>
          </p:nvSpPr>
          <p:spPr>
            <a:xfrm>
              <a:off x="11115093" y="6089100"/>
              <a:ext cx="230832" cy="230832"/>
            </a:xfrm>
            <a:prstGeom prst="star4">
              <a:avLst/>
            </a:prstGeom>
            <a:solidFill>
              <a:srgbClr val="FFFF00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113" y="1436655"/>
                    <a:ext cx="392896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상황에 따라 스킬의 사용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아이덴티티의 운용 방식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바꿔가며 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948158" y="4346971"/>
                <a:ext cx="3664265" cy="1649650"/>
                <a:chOff x="1903546" y="4346971"/>
                <a:chExt cx="3664265" cy="164965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903546" y="4346971"/>
                  <a:ext cx="1460239" cy="1649650"/>
                  <a:chOff x="1903546" y="4346971"/>
                  <a:chExt cx="1460239" cy="1649650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238525" y="5781177"/>
                    <a:ext cx="79028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슬롯의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그림 209" descr="우주, 별자리, 은하, 대기권 밖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96E019-0DF2-0DFE-BB98-2929EDFF0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8" r="1"/>
          <a:stretch/>
        </p:blipFill>
        <p:spPr>
          <a:xfrm>
            <a:off x="1450975" y="1154970"/>
            <a:ext cx="4633461" cy="55530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245C5EA-BAEA-F070-B6C1-80D73947E1B7}"/>
              </a:ext>
            </a:extLst>
          </p:cNvPr>
          <p:cNvGrpSpPr/>
          <p:nvPr/>
        </p:nvGrpSpPr>
        <p:grpSpPr>
          <a:xfrm>
            <a:off x="2688838" y="1542177"/>
            <a:ext cx="1897511" cy="4778658"/>
            <a:chOff x="2409126" y="1253183"/>
            <a:chExt cx="1897511" cy="477865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6CE0649-6357-6233-2178-2286D3916DCC}"/>
                </a:ext>
              </a:extLst>
            </p:cNvPr>
            <p:cNvGrpSpPr/>
            <p:nvPr/>
          </p:nvGrpSpPr>
          <p:grpSpPr>
            <a:xfrm>
              <a:off x="3585424" y="1253183"/>
              <a:ext cx="721213" cy="881296"/>
              <a:chOff x="3722193" y="1435284"/>
              <a:chExt cx="721213" cy="881296"/>
            </a:xfrm>
          </p:grpSpPr>
          <p:pic>
            <p:nvPicPr>
              <p:cNvPr id="137" name="그림 13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1E40C0-E8A7-84A2-259C-13FD1CDA5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722193" y="1435284"/>
                <a:ext cx="721213" cy="67081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BBB58CE6-FB20-479B-E0AD-03D9C4CCA8F9}"/>
                  </a:ext>
                </a:extLst>
              </p:cNvPr>
              <p:cNvSpPr/>
              <p:nvPr/>
            </p:nvSpPr>
            <p:spPr>
              <a:xfrm>
                <a:off x="3814889" y="212479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Lv.0/1</a:t>
                </a:r>
                <a:endParaRPr lang="ko-KR" altLang="en-US" sz="8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CC809D2D-A0B0-C6A4-91F4-861B2C23FA7D}"/>
                  </a:ext>
                </a:extLst>
              </p:cNvPr>
              <p:cNvGrpSpPr/>
              <p:nvPr/>
            </p:nvGrpSpPr>
            <p:grpSpPr>
              <a:xfrm>
                <a:off x="3885855" y="1924280"/>
                <a:ext cx="393888" cy="204576"/>
                <a:chOff x="6707952" y="1814050"/>
                <a:chExt cx="393888" cy="204576"/>
              </a:xfrm>
            </p:grpSpPr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45D90251-BDDB-2A56-92F4-3BDF2A0D1DFA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90299550-6971-FD95-5FCA-3042D80CEFAE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437D7954-5A31-4B92-2FE5-07BC5A064DFD}"/>
                </a:ext>
              </a:extLst>
            </p:cNvPr>
            <p:cNvGrpSpPr/>
            <p:nvPr/>
          </p:nvGrpSpPr>
          <p:grpSpPr>
            <a:xfrm>
              <a:off x="3585424" y="2552304"/>
              <a:ext cx="721213" cy="881296"/>
              <a:chOff x="3722193" y="1435284"/>
              <a:chExt cx="721213" cy="881296"/>
            </a:xfrm>
          </p:grpSpPr>
          <p:pic>
            <p:nvPicPr>
              <p:cNvPr id="132" name="그림 1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DB48ED0-ACEF-9CAA-DF36-B1266AF0F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722193" y="1435284"/>
                <a:ext cx="721213" cy="67081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A6B83178-018C-EC79-69A9-50BFC44F59F9}"/>
                  </a:ext>
                </a:extLst>
              </p:cNvPr>
              <p:cNvSpPr/>
              <p:nvPr/>
            </p:nvSpPr>
            <p:spPr>
              <a:xfrm>
                <a:off x="3814889" y="212479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8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9C6F8FDB-453D-8B39-F783-339AC6D5EB66}"/>
                  </a:ext>
                </a:extLst>
              </p:cNvPr>
              <p:cNvGrpSpPr/>
              <p:nvPr/>
            </p:nvGrpSpPr>
            <p:grpSpPr>
              <a:xfrm>
                <a:off x="3885855" y="1924280"/>
                <a:ext cx="393888" cy="204576"/>
                <a:chOff x="6707952" y="1814050"/>
                <a:chExt cx="393888" cy="204576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2FE17F81-4083-5208-5669-E97EB97BA1C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EE4AF2CA-B3DE-7373-0E13-E0D780B216C9}"/>
                    </a:ext>
                  </a:extLst>
                </p:cNvPr>
                <p:cNvSpPr txBox="1"/>
                <p:nvPr/>
              </p:nvSpPr>
              <p:spPr>
                <a:xfrm>
                  <a:off x="6845586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1EC20FC1-A0E5-A2DB-61FA-92D06D4DD580}"/>
                </a:ext>
              </a:extLst>
            </p:cNvPr>
            <p:cNvGrpSpPr/>
            <p:nvPr/>
          </p:nvGrpSpPr>
          <p:grpSpPr>
            <a:xfrm>
              <a:off x="2409126" y="3851425"/>
              <a:ext cx="1897511" cy="881296"/>
              <a:chOff x="2409126" y="3730321"/>
              <a:chExt cx="1897511" cy="881296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585424" y="3730321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409126" y="3730321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9E441E4-0372-5469-D44F-8D427379548E}"/>
                </a:ext>
              </a:extLst>
            </p:cNvPr>
            <p:cNvGrpSpPr/>
            <p:nvPr/>
          </p:nvGrpSpPr>
          <p:grpSpPr>
            <a:xfrm>
              <a:off x="2409126" y="5150545"/>
              <a:ext cx="1897511" cy="881296"/>
              <a:chOff x="2409126" y="5150545"/>
              <a:chExt cx="1897511" cy="881296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585424" y="5150545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409126" y="5150545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D7651787-AF10-E3B6-D899-D04E4C3F1377}"/>
              </a:ext>
            </a:extLst>
          </p:cNvPr>
          <p:cNvGrpSpPr/>
          <p:nvPr/>
        </p:nvGrpSpPr>
        <p:grpSpPr>
          <a:xfrm>
            <a:off x="6547334" y="1154970"/>
            <a:ext cx="4652643" cy="1431959"/>
            <a:chOff x="6547334" y="1283990"/>
            <a:chExt cx="4652643" cy="1431959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E37E826-803E-2988-95E9-97FEBB03F581}"/>
                </a:ext>
              </a:extLst>
            </p:cNvPr>
            <p:cNvSpPr/>
            <p:nvPr/>
          </p:nvSpPr>
          <p:spPr>
            <a:xfrm>
              <a:off x="6552911" y="1515368"/>
              <a:ext cx="4647066" cy="68277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8F938358-493A-C3E1-4E4B-1CBD064B8A44}"/>
                </a:ext>
              </a:extLst>
            </p:cNvPr>
            <p:cNvGrpSpPr/>
            <p:nvPr/>
          </p:nvGrpSpPr>
          <p:grpSpPr>
            <a:xfrm>
              <a:off x="6649834" y="1556462"/>
              <a:ext cx="3941785" cy="1159487"/>
              <a:chOff x="1541525" y="1436655"/>
              <a:chExt cx="3941785" cy="1159487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C74AFA42-649D-35C3-4DCE-9179D3FF738E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A24275F1-943F-623B-1007-F5963103DB51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3941785" cy="111569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있게 된다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또한 클러스터 스킬이 분리되며 기록된 양상에 따라 다른 클러스터 스킬이 활성화 된다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스킬을 사용하면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초간 지속되는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기록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효과를 획득합니다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기록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효과는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기록으로 획득한 추가 효과를 그대로 가지고 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5E4DF018-D64E-E28B-3B7C-5F9B17841BDE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BA6CDC51-0EF0-8354-5551-B77F22B7922B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D822755-1006-E1B1-62BC-E776E09D2D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CCBD7D87-603F-1545-EFB1-FE0108A5509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2E0DCA7-098B-60D7-2D26-0ECD42E6D4CE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D3305C55-5346-69E9-427B-47EECAA45C94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259B01B-EE6E-F19B-71AF-6EFAC119930C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00BC15BA-E13C-B23C-CB48-EDFFAC804BDD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2B120F43-1797-4D73-B9B8-5BA52434DC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800DA4CB-6B54-2DDD-381E-D354FACC0636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E2F5756-61DB-78ED-4525-51228567ABDF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8C597972-C3F1-34FA-9253-2A8E5C0F48E1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744BAF4-47CB-08F2-4EC1-40C63187208C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600250E7-D38C-0C2A-3E98-E7BFC3916965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845378" y="1324539"/>
                <a:ext cx="426257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9FB1B56-75BF-48DC-CD88-D84B959F39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6897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기록관</a:t>
                </a: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49D74104-DA16-256E-9456-C5CC956F5AA1}"/>
              </a:ext>
            </a:extLst>
          </p:cNvPr>
          <p:cNvGrpSpPr/>
          <p:nvPr/>
        </p:nvGrpSpPr>
        <p:grpSpPr>
          <a:xfrm>
            <a:off x="6550110" y="2665120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874BC72C-CDCC-AD2A-B304-B152D30798DD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CB4308D-94E7-353F-1C9E-E11B506E333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9E30BFF2-2785-FED8-B587-1A61ED09FAB1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29050E95-8BD0-DF1D-E59B-FB2FB4D72DC4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288D8DCD-512C-8BDC-8A7A-B5EDE6D6D3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B0E87C6-A1B3-E2B2-B42D-943207E5D051}"/>
              </a:ext>
            </a:extLst>
          </p:cNvPr>
          <p:cNvSpPr txBox="1"/>
          <p:nvPr/>
        </p:nvSpPr>
        <p:spPr>
          <a:xfrm>
            <a:off x="6707825" y="2986834"/>
            <a:ext cx="2319546" cy="40780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B8AB581B-6C79-FE69-5ED5-C58E56B4291E}"/>
              </a:ext>
            </a:extLst>
          </p:cNvPr>
          <p:cNvSpPr txBox="1"/>
          <p:nvPr/>
        </p:nvSpPr>
        <p:spPr>
          <a:xfrm>
            <a:off x="6700205" y="3760338"/>
            <a:ext cx="3624390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556543A-A5AF-C173-8407-0EEE22CD3717}"/>
              </a:ext>
            </a:extLst>
          </p:cNvPr>
          <p:cNvSpPr txBox="1"/>
          <p:nvPr/>
        </p:nvSpPr>
        <p:spPr>
          <a:xfrm>
            <a:off x="6649834" y="5543389"/>
            <a:ext cx="4935647" cy="93871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효과가 하나로 합쳐지며 메인 슬롯에 기록된 양상에 관계 없이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FB3E9-31BF-A01C-0500-E64072A98445}"/>
              </a:ext>
            </a:extLst>
          </p:cNvPr>
          <p:cNvSpPr txBox="1"/>
          <p:nvPr/>
        </p:nvSpPr>
        <p:spPr>
          <a:xfrm>
            <a:off x="1593272" y="2777673"/>
            <a:ext cx="4263988" cy="34855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*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내가 원하는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클러스터 스킬 분리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슬롯과 서브 슬롯에 기록된 양상 조합에 따라 다른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환급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피해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 감소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슬롯에 기록된 양상 별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회복량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피해량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슬롯의 양상을 </a:t>
            </a:r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따라감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아이디어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대기시간을 줄여주는 버프형 스킬 이면 어때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964C7C-AFC0-9416-E512-D7382D25C30A}"/>
              </a:ext>
            </a:extLst>
          </p:cNvPr>
          <p:cNvSpPr txBox="1"/>
          <p:nvPr/>
        </p:nvSpPr>
        <p:spPr>
          <a:xfrm>
            <a:off x="1568679" y="325316"/>
            <a:ext cx="3941785" cy="146963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 기록할 수 있게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 클러스터 스킬이 분리되며 기록된 양상에 따라 다른 클러스터 스킬이 활성화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온다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29C90-9AA9-839B-30A5-10EDA5CE4C23}"/>
              </a:ext>
            </a:extLst>
          </p:cNvPr>
          <p:cNvSpPr txBox="1"/>
          <p:nvPr/>
        </p:nvSpPr>
        <p:spPr>
          <a:xfrm>
            <a:off x="6681538" y="679258"/>
            <a:ext cx="2319546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ㅁㅇㄹ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9D02-E612-76F7-A602-8E499B5585F9}"/>
              </a:ext>
            </a:extLst>
          </p:cNvPr>
          <p:cNvSpPr txBox="1"/>
          <p:nvPr/>
        </p:nvSpPr>
        <p:spPr>
          <a:xfrm>
            <a:off x="1568679" y="3718775"/>
            <a:ext cx="4252767" cy="111569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운명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E6A6-E88D-E1EE-51B2-FA8783C77B40}"/>
              </a:ext>
            </a:extLst>
          </p:cNvPr>
          <p:cNvSpPr txBox="1"/>
          <p:nvPr/>
        </p:nvSpPr>
        <p:spPr>
          <a:xfrm>
            <a:off x="6565919" y="3641853"/>
            <a:ext cx="4281621" cy="164660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트리니티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효과가 하나로 합쳐지며 메인 슬롯에 기록된 양상에 관계 없이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26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268FA-2F9F-C22F-2BE4-171CE64E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C638F9-F987-34F2-15C1-6CB86DE9F8FD}"/>
              </a:ext>
            </a:extLst>
          </p:cNvPr>
          <p:cNvSpPr txBox="1"/>
          <p:nvPr/>
        </p:nvSpPr>
        <p:spPr>
          <a:xfrm>
            <a:off x="1568679" y="249194"/>
            <a:ext cx="8396529" cy="279307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종료이므로 기록 모드 효과가 클러스터 스킬에 적용이 안된다는 거야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얘만 해결하면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내가 원하는 건 유저가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기록모드를 빠르게 종료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얻은 상태에서 최대한 이득 뽑아먹기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 선택하게 만들고 싶어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선택이라는 건 두 개가 적절히 균형이 이루어 져야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애초에 클러스터의 비중이 높은데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 개가 균형이 가능한가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두개를 선택지로 주는 것이 애초에 가능해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최대한 뽑아먹기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스킬로 딜을 할 수 있는 상태여야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끝나 있을 때 등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 빠르게 종료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더 자주 쓴다는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스킬의 재사용 대기 시간 동안 클러스터로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DPS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유지하는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지속시간이 있는 버프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 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이게 의미가 있어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208321-E51B-2767-A2BA-F46CC6853304}"/>
              </a:ext>
            </a:extLst>
          </p:cNvPr>
          <p:cNvSpPr txBox="1"/>
          <p:nvPr/>
        </p:nvSpPr>
        <p:spPr>
          <a:xfrm>
            <a:off x="1568679" y="5035103"/>
            <a:ext cx="7800212" cy="114646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던파 </a:t>
            </a:r>
            <a:r>
              <a:rPr lang="ko-KR" altLang="en-US" sz="11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뮤즈와 비슷한 </a:t>
            </a:r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느낌이지만 더 재밌을 것 같아</a:t>
            </a:r>
            <a:r>
              <a:rPr lang="en-US" altLang="ko-KR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100" strike="sngStrike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진입한 후 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임시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이내에 기록을 완료 </a:t>
            </a:r>
            <a:r>
              <a:rPr lang="ko-KR" altLang="en-US" sz="900" strike="sngStrike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해야한다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</a:p>
          <a:p>
            <a:pPr>
              <a:spcAft>
                <a:spcPts val="300"/>
              </a:spcAft>
            </a:pP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예시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완료 시 같은 양상이 기록되어 있으면 클러스터 스킬 활성화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기록을 완료하지 못한 상태라면 기록 모드 자동 종료 후 게이지 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40%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환급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예시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완료 시 같은 양상이 기록되어 있으면 클러스터 스킬 활성화 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해당 양상의 스킬 </a:t>
            </a:r>
            <a:r>
              <a:rPr lang="ko-KR" altLang="en-US" sz="900" strike="sngStrike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쿨타임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50%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300"/>
              </a:spcAft>
            </a:pPr>
            <a:endParaRPr lang="en-US" altLang="ko-KR" sz="900" strike="sngStrike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4</a:t>
            </a:r>
            <a:r>
              <a:rPr lang="ko-KR" altLang="en-US" sz="900" strike="sngStrike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예시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 즉시 기록 완료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x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 시 완성 기록으로 기록을 완료하면 해당 양상의 스킬 </a:t>
            </a:r>
            <a:r>
              <a:rPr lang="ko-KR" altLang="en-US" sz="900" strike="sngStrike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쿨타임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50% </a:t>
            </a:r>
            <a:r>
              <a:rPr lang="ko-KR" altLang="en-US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감소한다</a:t>
            </a:r>
            <a:r>
              <a:rPr lang="en-US" altLang="ko-KR" sz="900" strike="sngStrike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723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28A-0B6C-82C4-A0B4-23D1C584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B148EE-8245-A1E6-CBEE-4DDBAF1AF4E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A3D8FD-41BF-16F7-FE32-8C24E40C400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93462D-4792-D601-825D-1A132B67AAA5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4CDCA48B-01CE-A957-66DE-4F6C9B8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0B0010-79A3-BD8C-3700-C4DB64D53D83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9C741-D9B4-4D05-168F-573A32DA9AC6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8F764-0979-C72A-163B-C2A54411E69C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F36196-9F56-B64F-484D-E1F62B6D54ED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FD438E-E6A6-3404-40FD-9A08AFE039AD}"/>
              </a:ext>
            </a:extLst>
          </p:cNvPr>
          <p:cNvGraphicFramePr>
            <a:graphicFrameLocks noGrp="1"/>
          </p:cNvGraphicFramePr>
          <p:nvPr/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4417B-0DB2-389E-71AB-3BD15AD1FE5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59B4F-AD86-DD5C-668D-80B03C98F346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F64D-CEE6-131C-27E8-649FF9511CEC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9360CC-34EB-1678-E8D2-302BD3612409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0E407-BBBD-5EC9-3FDD-B63884997A5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9FFFA-1B85-62BA-0000-EF74CEB7F889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 싶었습니다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1F7A4B-4468-7E0B-5138-923FD10711B5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72DC1-09EB-CEB7-7DC1-52B434B9CD3A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AFE97-9EE4-1BCF-B893-5384F9210CB4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D5B23-A71E-5570-9A01-4D14BEF2FDD5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A83CF-2291-0BB6-FA61-2069A9F29E02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13789-33DE-4312-E882-957D6E3AE163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9DD75-2AC9-693D-CD57-413AA8D1E4B5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083C3-7E9C-5F49-C0E7-CD094BF0EA1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5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29570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328219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적중률이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추가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진입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적의 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모드는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즉시 종료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13116</TotalTime>
  <Words>4989</Words>
  <Application>Microsoft Office PowerPoint</Application>
  <PresentationFormat>와이드스크린</PresentationFormat>
  <Paragraphs>730</Paragraphs>
  <Slides>27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1416</cp:revision>
  <cp:lastPrinted>2025-01-14T11:10:08Z</cp:lastPrinted>
  <dcterms:created xsi:type="dcterms:W3CDTF">2025-01-08T09:31:21Z</dcterms:created>
  <dcterms:modified xsi:type="dcterms:W3CDTF">2025-03-24T13:52:05Z</dcterms:modified>
</cp:coreProperties>
</file>